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8"/>
  </p:notesMasterIdLst>
  <p:handoutMasterIdLst>
    <p:handoutMasterId r:id="rId9"/>
  </p:handoutMasterIdLst>
  <p:sldIdLst>
    <p:sldId id="256" r:id="rId3"/>
    <p:sldId id="283" r:id="rId4"/>
    <p:sldId id="327" r:id="rId5"/>
    <p:sldId id="282" r:id="rId6"/>
    <p:sldId id="286" r:id="rId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 autoAdjust="0"/>
    <p:restoredTop sz="87217" autoAdjust="0"/>
  </p:normalViewPr>
  <p:slideViewPr>
    <p:cSldViewPr snapToGrid="0" snapToObjects="1">
      <p:cViewPr>
        <p:scale>
          <a:sx n="100" d="100"/>
          <a:sy n="100" d="100"/>
        </p:scale>
        <p:origin x="28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2021/8/13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13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AI &amp; Data 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過擬合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US" dirty="0"/>
              <a:t>Day 4 </a:t>
            </a:r>
            <a:r>
              <a:rPr lang="zh-TW" altLang="en-US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59058"/>
            <a:ext cx="3556000" cy="341632"/>
          </a:xfrm>
        </p:spPr>
        <p:txBody>
          <a:bodyPr/>
          <a:lstStyle/>
          <a:p>
            <a:r>
              <a:rPr lang="en-TW" sz="1800" dirty="0"/>
              <a:t>探索式分析 (EDA)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56287"/>
            <a:ext cx="4474107" cy="289503"/>
          </a:xfrm>
        </p:spPr>
        <p:txBody>
          <a:bodyPr/>
          <a:lstStyle/>
          <a:p>
            <a:r>
              <a:rPr lang="en-TW" sz="1100" dirty="0"/>
              <a:t>聊聊何謂 EDA，為何要做數據分析？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6990" y="2941810"/>
            <a:ext cx="3556000" cy="341632"/>
          </a:xfrm>
        </p:spPr>
        <p:txBody>
          <a:bodyPr/>
          <a:lstStyle/>
          <a:p>
            <a:r>
              <a:rPr lang="en-TW" sz="1800" dirty="0"/>
              <a:t>撰寫第一支</a:t>
            </a:r>
            <a:r>
              <a:rPr lang="zh-TW" altLang="en-US" sz="1800" dirty="0"/>
              <a:t> </a:t>
            </a:r>
            <a:r>
              <a:rPr lang="en-TW" sz="1800" dirty="0"/>
              <a:t>EDA</a:t>
            </a:r>
            <a:r>
              <a:rPr lang="zh-TW" altLang="en-US" sz="1800" dirty="0"/>
              <a:t> </a:t>
            </a:r>
            <a:r>
              <a:rPr lang="en-TW" sz="1800" dirty="0"/>
              <a:t>程式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6989" y="3239039"/>
            <a:ext cx="4474107" cy="290657"/>
          </a:xfrm>
        </p:spPr>
        <p:txBody>
          <a:bodyPr/>
          <a:lstStyle/>
          <a:p>
            <a:r>
              <a:rPr lang="en-TW" sz="1100" dirty="0"/>
              <a:t>透過鳶尾花 (iris)</a:t>
            </a:r>
            <a:r>
              <a:rPr lang="zh-TW" altLang="en-US" sz="1100" dirty="0"/>
              <a:t> 資料集，來查看資料的分佈狀態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535531"/>
          </a:xfrm>
        </p:spPr>
        <p:txBody>
          <a:bodyPr/>
          <a:lstStyle/>
          <a:p>
            <a:pPr lvl="0"/>
            <a:r>
              <a:rPr lang="zh-CN" altLang="en-US" sz="3200" kern="0" dirty="0"/>
              <a:t>探索式分析 </a:t>
            </a:r>
            <a:r>
              <a:rPr lang="en-US" altLang="zh-CN" sz="3200" kern="0" dirty="0"/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29345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AEA2A-58B7-7C4A-9142-9D42CD537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0BF036EF-2C5A-4B45-8B58-2EDC52D29E5C}"/>
              </a:ext>
            </a:extLst>
          </p:cNvPr>
          <p:cNvSpPr/>
          <p:nvPr/>
        </p:nvSpPr>
        <p:spPr>
          <a:xfrm rot="18019219">
            <a:off x="1515254" y="2708254"/>
            <a:ext cx="2791769" cy="467189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88FCF8-03BF-4741-AEB0-47C1F7DC0C3F}"/>
              </a:ext>
            </a:extLst>
          </p:cNvPr>
          <p:cNvSpPr>
            <a:spLocks noChangeAspect="1"/>
          </p:cNvSpPr>
          <p:nvPr/>
        </p:nvSpPr>
        <p:spPr>
          <a:xfrm rot="21104677">
            <a:off x="1965339" y="265039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964D9E-3834-494A-AC66-B652E2CE1479}"/>
              </a:ext>
            </a:extLst>
          </p:cNvPr>
          <p:cNvSpPr>
            <a:spLocks noChangeAspect="1"/>
          </p:cNvSpPr>
          <p:nvPr/>
        </p:nvSpPr>
        <p:spPr>
          <a:xfrm rot="21104677">
            <a:off x="2294538" y="253995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C397-3F6D-7848-9711-A4F67B27A15E}"/>
              </a:ext>
            </a:extLst>
          </p:cNvPr>
          <p:cNvSpPr>
            <a:spLocks noChangeAspect="1"/>
          </p:cNvSpPr>
          <p:nvPr/>
        </p:nvSpPr>
        <p:spPr>
          <a:xfrm rot="21104677">
            <a:off x="2297005" y="3096438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BA8AC-8EA5-F045-9189-D32719A4D202}"/>
              </a:ext>
            </a:extLst>
          </p:cNvPr>
          <p:cNvSpPr>
            <a:spLocks noChangeAspect="1"/>
          </p:cNvSpPr>
          <p:nvPr/>
        </p:nvSpPr>
        <p:spPr>
          <a:xfrm rot="21104677">
            <a:off x="1648260" y="2703611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9566-BFA3-E844-A242-6A72DD91DE7B}"/>
              </a:ext>
            </a:extLst>
          </p:cNvPr>
          <p:cNvSpPr>
            <a:spLocks noChangeAspect="1"/>
          </p:cNvSpPr>
          <p:nvPr/>
        </p:nvSpPr>
        <p:spPr>
          <a:xfrm rot="21104677">
            <a:off x="1585635" y="3417356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CB61F5-E89E-A041-8551-C15A8BFF9FC6}"/>
              </a:ext>
            </a:extLst>
          </p:cNvPr>
          <p:cNvSpPr>
            <a:spLocks noChangeAspect="1"/>
          </p:cNvSpPr>
          <p:nvPr/>
        </p:nvSpPr>
        <p:spPr>
          <a:xfrm rot="21104677">
            <a:off x="1698981" y="233132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7E64DA-193A-5744-BA07-116DB43329CB}"/>
              </a:ext>
            </a:extLst>
          </p:cNvPr>
          <p:cNvSpPr>
            <a:spLocks noChangeAspect="1"/>
          </p:cNvSpPr>
          <p:nvPr/>
        </p:nvSpPr>
        <p:spPr>
          <a:xfrm rot="21104677">
            <a:off x="3275623" y="2955119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956677-66C2-8246-9184-567DB4845F8A}"/>
              </a:ext>
            </a:extLst>
          </p:cNvPr>
          <p:cNvSpPr>
            <a:spLocks noChangeAspect="1"/>
          </p:cNvSpPr>
          <p:nvPr/>
        </p:nvSpPr>
        <p:spPr>
          <a:xfrm rot="21104677">
            <a:off x="1487431" y="314423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693B27-E7A9-354E-9B49-DC0A4C8B3ED7}"/>
              </a:ext>
            </a:extLst>
          </p:cNvPr>
          <p:cNvSpPr>
            <a:spLocks noChangeAspect="1"/>
          </p:cNvSpPr>
          <p:nvPr/>
        </p:nvSpPr>
        <p:spPr>
          <a:xfrm rot="21104677">
            <a:off x="1227553" y="2817503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E993AD-BAAC-A140-89A8-B7A7779D4118}"/>
              </a:ext>
            </a:extLst>
          </p:cNvPr>
          <p:cNvSpPr>
            <a:spLocks noChangeAspect="1"/>
          </p:cNvSpPr>
          <p:nvPr/>
        </p:nvSpPr>
        <p:spPr>
          <a:xfrm rot="21104677">
            <a:off x="2719682" y="3018871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690CC0-223B-1D4E-A32C-37E272132156}"/>
              </a:ext>
            </a:extLst>
          </p:cNvPr>
          <p:cNvSpPr>
            <a:spLocks noChangeAspect="1"/>
          </p:cNvSpPr>
          <p:nvPr/>
        </p:nvSpPr>
        <p:spPr>
          <a:xfrm rot="21104677">
            <a:off x="2389929" y="284016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6FF725-30AD-BB4D-9E50-C0829263392B}"/>
              </a:ext>
            </a:extLst>
          </p:cNvPr>
          <p:cNvSpPr>
            <a:spLocks noChangeAspect="1"/>
          </p:cNvSpPr>
          <p:nvPr/>
        </p:nvSpPr>
        <p:spPr>
          <a:xfrm rot="21104677">
            <a:off x="2955047" y="276257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4AA21C-C512-AE48-AFCB-BCA5E45E09DC}"/>
              </a:ext>
            </a:extLst>
          </p:cNvPr>
          <p:cNvSpPr>
            <a:spLocks noChangeAspect="1"/>
          </p:cNvSpPr>
          <p:nvPr/>
        </p:nvSpPr>
        <p:spPr>
          <a:xfrm rot="21104677">
            <a:off x="2654072" y="257267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8EC7D9BD-D889-0C43-AC90-AA2793469B27}"/>
              </a:ext>
            </a:extLst>
          </p:cNvPr>
          <p:cNvSpPr>
            <a:spLocks noChangeAspect="1"/>
          </p:cNvSpPr>
          <p:nvPr/>
        </p:nvSpPr>
        <p:spPr>
          <a:xfrm rot="20866781">
            <a:off x="1140971" y="328309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7B0760AD-C20D-D940-B633-AE0C37C27466}"/>
              </a:ext>
            </a:extLst>
          </p:cNvPr>
          <p:cNvSpPr>
            <a:spLocks noChangeAspect="1"/>
          </p:cNvSpPr>
          <p:nvPr/>
        </p:nvSpPr>
        <p:spPr>
          <a:xfrm rot="20866781">
            <a:off x="1728512" y="374406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163A4493-01BA-AE40-916C-9CA679F0CD55}"/>
              </a:ext>
            </a:extLst>
          </p:cNvPr>
          <p:cNvSpPr>
            <a:spLocks noChangeAspect="1"/>
          </p:cNvSpPr>
          <p:nvPr/>
        </p:nvSpPr>
        <p:spPr>
          <a:xfrm rot="20866781">
            <a:off x="2045756" y="441991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54C2A649-E072-AD42-AFF8-393C43979F2A}"/>
              </a:ext>
            </a:extLst>
          </p:cNvPr>
          <p:cNvSpPr>
            <a:spLocks noChangeAspect="1"/>
          </p:cNvSpPr>
          <p:nvPr/>
        </p:nvSpPr>
        <p:spPr>
          <a:xfrm rot="20866781">
            <a:off x="2309439" y="396536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0A85F63A-754E-7540-8203-4F44D9CCF06A}"/>
              </a:ext>
            </a:extLst>
          </p:cNvPr>
          <p:cNvSpPr>
            <a:spLocks noChangeAspect="1"/>
          </p:cNvSpPr>
          <p:nvPr/>
        </p:nvSpPr>
        <p:spPr>
          <a:xfrm rot="20866781">
            <a:off x="1477990" y="382621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9FE3D020-E451-EE49-B9E2-10934D65C7B7}"/>
              </a:ext>
            </a:extLst>
          </p:cNvPr>
          <p:cNvSpPr>
            <a:spLocks noChangeAspect="1"/>
          </p:cNvSpPr>
          <p:nvPr/>
        </p:nvSpPr>
        <p:spPr>
          <a:xfrm rot="20866781">
            <a:off x="1714985" y="400913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B56DC57-4B63-D044-91F1-9C47D929DDE4}"/>
              </a:ext>
            </a:extLst>
          </p:cNvPr>
          <p:cNvSpPr>
            <a:spLocks noChangeAspect="1"/>
          </p:cNvSpPr>
          <p:nvPr/>
        </p:nvSpPr>
        <p:spPr>
          <a:xfrm rot="20866781">
            <a:off x="2015876" y="413577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F6082095-DDC3-4D44-AE63-93E5A106781F}"/>
              </a:ext>
            </a:extLst>
          </p:cNvPr>
          <p:cNvSpPr>
            <a:spLocks noChangeAspect="1"/>
          </p:cNvSpPr>
          <p:nvPr/>
        </p:nvSpPr>
        <p:spPr>
          <a:xfrm rot="20866781">
            <a:off x="2070722" y="372231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291A9975-9208-EF4D-A02B-8B1ABFE6C30B}"/>
              </a:ext>
            </a:extLst>
          </p:cNvPr>
          <p:cNvSpPr>
            <a:spLocks noChangeAspect="1"/>
          </p:cNvSpPr>
          <p:nvPr/>
        </p:nvSpPr>
        <p:spPr>
          <a:xfrm rot="20866781">
            <a:off x="2611430" y="399749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39A5CEAB-C20F-1147-80B4-CDAB0E231557}"/>
              </a:ext>
            </a:extLst>
          </p:cNvPr>
          <p:cNvSpPr>
            <a:spLocks noChangeAspect="1"/>
          </p:cNvSpPr>
          <p:nvPr/>
        </p:nvSpPr>
        <p:spPr>
          <a:xfrm rot="20866781">
            <a:off x="2800706" y="4216606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81EFE023-F514-4B46-800D-7F0BAE45D77A}"/>
              </a:ext>
            </a:extLst>
          </p:cNvPr>
          <p:cNvSpPr>
            <a:spLocks noChangeAspect="1"/>
          </p:cNvSpPr>
          <p:nvPr/>
        </p:nvSpPr>
        <p:spPr>
          <a:xfrm rot="20866781">
            <a:off x="2766687" y="383283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E12DE616-6C77-5348-BE2A-EAD63225E45B}"/>
              </a:ext>
            </a:extLst>
          </p:cNvPr>
          <p:cNvSpPr>
            <a:spLocks noChangeAspect="1"/>
          </p:cNvSpPr>
          <p:nvPr/>
        </p:nvSpPr>
        <p:spPr>
          <a:xfrm rot="20866781">
            <a:off x="3017183" y="397036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D49F6524-8638-3D4A-BE28-77759EE39FA6}"/>
              </a:ext>
            </a:extLst>
          </p:cNvPr>
          <p:cNvSpPr>
            <a:spLocks noChangeAspect="1"/>
          </p:cNvSpPr>
          <p:nvPr/>
        </p:nvSpPr>
        <p:spPr>
          <a:xfrm rot="20866781">
            <a:off x="1167292" y="371181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E3C826BB-EB1A-C743-BC15-4966576FA947}"/>
              </a:ext>
            </a:extLst>
          </p:cNvPr>
          <p:cNvSpPr>
            <a:spLocks noChangeAspect="1"/>
          </p:cNvSpPr>
          <p:nvPr/>
        </p:nvSpPr>
        <p:spPr>
          <a:xfrm rot="20866781">
            <a:off x="1851964" y="337960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F3FAF024-BDF9-0A45-AF90-6ACD83E0CF45}"/>
              </a:ext>
            </a:extLst>
          </p:cNvPr>
          <p:cNvSpPr>
            <a:spLocks noChangeAspect="1"/>
          </p:cNvSpPr>
          <p:nvPr/>
        </p:nvSpPr>
        <p:spPr>
          <a:xfrm rot="20866781">
            <a:off x="1868002" y="3028586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F5F2A9BE-0201-0942-ACD5-72BAA9143269}"/>
              </a:ext>
            </a:extLst>
          </p:cNvPr>
          <p:cNvSpPr>
            <a:spLocks noChangeAspect="1"/>
          </p:cNvSpPr>
          <p:nvPr/>
        </p:nvSpPr>
        <p:spPr>
          <a:xfrm rot="20866781">
            <a:off x="2522295" y="358744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A63D77E0-E3AD-EC41-B6B0-1708A8593D63}"/>
              </a:ext>
            </a:extLst>
          </p:cNvPr>
          <p:cNvSpPr>
            <a:spLocks noChangeAspect="1"/>
          </p:cNvSpPr>
          <p:nvPr/>
        </p:nvSpPr>
        <p:spPr>
          <a:xfrm rot="20866781">
            <a:off x="2218760" y="344710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AFE4A0-2754-F641-851D-EB980B9F9AFA}"/>
              </a:ext>
            </a:extLst>
          </p:cNvPr>
          <p:cNvSpPr>
            <a:spLocks noChangeAspect="1"/>
          </p:cNvSpPr>
          <p:nvPr/>
        </p:nvSpPr>
        <p:spPr>
          <a:xfrm rot="21104677">
            <a:off x="2882758" y="358810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01DBDFB8-5CEA-F748-AD44-711D006CE3B7}"/>
              </a:ext>
            </a:extLst>
          </p:cNvPr>
          <p:cNvSpPr>
            <a:spLocks noChangeAspect="1"/>
          </p:cNvSpPr>
          <p:nvPr/>
        </p:nvSpPr>
        <p:spPr>
          <a:xfrm rot="20866781">
            <a:off x="2912036" y="32691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B5BA9A6-31F2-5D4E-BD2B-738961AD2681}"/>
              </a:ext>
            </a:extLst>
          </p:cNvPr>
          <p:cNvSpPr>
            <a:spLocks noChangeAspect="1"/>
          </p:cNvSpPr>
          <p:nvPr/>
        </p:nvSpPr>
        <p:spPr>
          <a:xfrm rot="21104677">
            <a:off x="1330321" y="2514449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061AD9-8966-9942-8504-82404ECCE8CD}"/>
              </a:ext>
            </a:extLst>
          </p:cNvPr>
          <p:cNvSpPr>
            <a:spLocks noChangeAspect="1"/>
          </p:cNvSpPr>
          <p:nvPr/>
        </p:nvSpPr>
        <p:spPr>
          <a:xfrm rot="21104677">
            <a:off x="1998278" y="226643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E745266-CE5D-AF46-8122-37DB431264AC}"/>
              </a:ext>
            </a:extLst>
          </p:cNvPr>
          <p:cNvSpPr>
            <a:spLocks noChangeAspect="1"/>
          </p:cNvSpPr>
          <p:nvPr/>
        </p:nvSpPr>
        <p:spPr>
          <a:xfrm rot="21104677">
            <a:off x="3281642" y="327011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8CA652B8-D169-B942-BC63-EDC4BA819A9E}"/>
              </a:ext>
            </a:extLst>
          </p:cNvPr>
          <p:cNvSpPr>
            <a:spLocks noChangeAspect="1"/>
          </p:cNvSpPr>
          <p:nvPr/>
        </p:nvSpPr>
        <p:spPr>
          <a:xfrm rot="20866781">
            <a:off x="3205305" y="375975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0C13822E-F28B-F343-BEB6-09F6D8D1CAB5}"/>
              </a:ext>
            </a:extLst>
          </p:cNvPr>
          <p:cNvSpPr>
            <a:spLocks noChangeAspect="1"/>
          </p:cNvSpPr>
          <p:nvPr/>
        </p:nvSpPr>
        <p:spPr>
          <a:xfrm rot="20866781">
            <a:off x="2539475" y="322125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7CE7AEC-DFD8-5D46-A137-2E7505B3425F}"/>
              </a:ext>
            </a:extLst>
          </p:cNvPr>
          <p:cNvSpPr>
            <a:spLocks noChangeAspect="1"/>
          </p:cNvSpPr>
          <p:nvPr/>
        </p:nvSpPr>
        <p:spPr>
          <a:xfrm rot="21104677">
            <a:off x="2449335" y="224817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628F964-D3FE-4144-B3B5-A1C477F9572B}"/>
              </a:ext>
            </a:extLst>
          </p:cNvPr>
          <p:cNvSpPr>
            <a:spLocks noChangeAspect="1"/>
          </p:cNvSpPr>
          <p:nvPr/>
        </p:nvSpPr>
        <p:spPr>
          <a:xfrm rot="21104677">
            <a:off x="2927792" y="2401047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F67763A4-135B-7A4B-8B47-B1E89C67D7F3}"/>
              </a:ext>
            </a:extLst>
          </p:cNvPr>
          <p:cNvSpPr>
            <a:spLocks noChangeAspect="1"/>
          </p:cNvSpPr>
          <p:nvPr/>
        </p:nvSpPr>
        <p:spPr>
          <a:xfrm rot="20866781">
            <a:off x="2600568" y="443383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0FC018EC-B123-944D-84DD-901A4E306016}"/>
              </a:ext>
            </a:extLst>
          </p:cNvPr>
          <p:cNvSpPr>
            <a:spLocks noChangeAspect="1"/>
          </p:cNvSpPr>
          <p:nvPr/>
        </p:nvSpPr>
        <p:spPr>
          <a:xfrm rot="20866781">
            <a:off x="2353826" y="428032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1A9A3EA-85EB-C94F-A223-C2F0C77ED596}"/>
              </a:ext>
            </a:extLst>
          </p:cNvPr>
          <p:cNvSpPr>
            <a:spLocks noChangeAspect="1"/>
          </p:cNvSpPr>
          <p:nvPr/>
        </p:nvSpPr>
        <p:spPr>
          <a:xfrm rot="20866781">
            <a:off x="1689732" y="431215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0DCB48-185B-264E-ABED-3DF12C697169}"/>
              </a:ext>
            </a:extLst>
          </p:cNvPr>
          <p:cNvSpPr>
            <a:spLocks noChangeAspect="1"/>
          </p:cNvSpPr>
          <p:nvPr/>
        </p:nvSpPr>
        <p:spPr>
          <a:xfrm rot="20866781">
            <a:off x="1346216" y="415163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99A1E69-3670-5D47-BF4E-09B9F40EE267}"/>
              </a:ext>
            </a:extLst>
          </p:cNvPr>
          <p:cNvSpPr/>
          <p:nvPr/>
        </p:nvSpPr>
        <p:spPr>
          <a:xfrm rot="7397193">
            <a:off x="3048855" y="3439873"/>
            <a:ext cx="383060" cy="667888"/>
          </a:xfrm>
          <a:custGeom>
            <a:avLst/>
            <a:gdLst>
              <a:gd name="connsiteX0" fmla="*/ 0 w 383060"/>
              <a:gd name="connsiteY0" fmla="*/ 0 h 667888"/>
              <a:gd name="connsiteX1" fmla="*/ 37071 w 383060"/>
              <a:gd name="connsiteY1" fmla="*/ 667265 h 667888"/>
              <a:gd name="connsiteX2" fmla="*/ 37071 w 383060"/>
              <a:gd name="connsiteY2" fmla="*/ 123567 h 667888"/>
              <a:gd name="connsiteX3" fmla="*/ 383060 w 383060"/>
              <a:gd name="connsiteY3" fmla="*/ 259492 h 66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0" h="667888">
                <a:moveTo>
                  <a:pt x="0" y="0"/>
                </a:moveTo>
                <a:cubicBezTo>
                  <a:pt x="15446" y="323335"/>
                  <a:pt x="30893" y="646671"/>
                  <a:pt x="37071" y="667265"/>
                </a:cubicBezTo>
                <a:cubicBezTo>
                  <a:pt x="43249" y="687859"/>
                  <a:pt x="-20594" y="191529"/>
                  <a:pt x="37071" y="123567"/>
                </a:cubicBezTo>
                <a:cubicBezTo>
                  <a:pt x="94736" y="55605"/>
                  <a:pt x="238898" y="157548"/>
                  <a:pt x="383060" y="25949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FD29802-3C35-9B42-A254-30E08C6FA68D}"/>
              </a:ext>
            </a:extLst>
          </p:cNvPr>
          <p:cNvSpPr/>
          <p:nvPr/>
        </p:nvSpPr>
        <p:spPr>
          <a:xfrm rot="7397193">
            <a:off x="1422822" y="2363035"/>
            <a:ext cx="1518394" cy="2350103"/>
          </a:xfrm>
          <a:custGeom>
            <a:avLst/>
            <a:gdLst>
              <a:gd name="connsiteX0" fmla="*/ 109724 w 1518394"/>
              <a:gd name="connsiteY0" fmla="*/ 0 h 2350103"/>
              <a:gd name="connsiteX1" fmla="*/ 295075 w 1518394"/>
              <a:gd name="connsiteY1" fmla="*/ 333633 h 2350103"/>
              <a:gd name="connsiteX2" fmla="*/ 542210 w 1518394"/>
              <a:gd name="connsiteY2" fmla="*/ 172995 h 2350103"/>
              <a:gd name="connsiteX3" fmla="*/ 554567 w 1518394"/>
              <a:gd name="connsiteY3" fmla="*/ 605481 h 2350103"/>
              <a:gd name="connsiteX4" fmla="*/ 60297 w 1518394"/>
              <a:gd name="connsiteY4" fmla="*/ 432487 h 2350103"/>
              <a:gd name="connsiteX5" fmla="*/ 23227 w 1518394"/>
              <a:gd name="connsiteY5" fmla="*/ 716692 h 2350103"/>
              <a:gd name="connsiteX6" fmla="*/ 196221 w 1518394"/>
              <a:gd name="connsiteY6" fmla="*/ 741406 h 2350103"/>
              <a:gd name="connsiteX7" fmla="*/ 183864 w 1518394"/>
              <a:gd name="connsiteY7" fmla="*/ 1099752 h 2350103"/>
              <a:gd name="connsiteX8" fmla="*/ 529854 w 1518394"/>
              <a:gd name="connsiteY8" fmla="*/ 976184 h 2350103"/>
              <a:gd name="connsiteX9" fmla="*/ 616351 w 1518394"/>
              <a:gd name="connsiteY9" fmla="*/ 1359244 h 2350103"/>
              <a:gd name="connsiteX10" fmla="*/ 319789 w 1518394"/>
              <a:gd name="connsiteY10" fmla="*/ 1396314 h 2350103"/>
              <a:gd name="connsiteX11" fmla="*/ 529854 w 1518394"/>
              <a:gd name="connsiteY11" fmla="*/ 1791730 h 2350103"/>
              <a:gd name="connsiteX12" fmla="*/ 987054 w 1518394"/>
              <a:gd name="connsiteY12" fmla="*/ 1408671 h 2350103"/>
              <a:gd name="connsiteX13" fmla="*/ 1172405 w 1518394"/>
              <a:gd name="connsiteY13" fmla="*/ 1569308 h 2350103"/>
              <a:gd name="connsiteX14" fmla="*/ 1048837 w 1518394"/>
              <a:gd name="connsiteY14" fmla="*/ 1915298 h 2350103"/>
              <a:gd name="connsiteX15" fmla="*/ 888200 w 1518394"/>
              <a:gd name="connsiteY15" fmla="*/ 2063579 h 2350103"/>
              <a:gd name="connsiteX16" fmla="*/ 1271259 w 1518394"/>
              <a:gd name="connsiteY16" fmla="*/ 2347784 h 2350103"/>
              <a:gd name="connsiteX17" fmla="*/ 1518394 w 1518394"/>
              <a:gd name="connsiteY17" fmla="*/ 2174790 h 23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8394" h="2350103">
                <a:moveTo>
                  <a:pt x="109724" y="0"/>
                </a:moveTo>
                <a:cubicBezTo>
                  <a:pt x="166359" y="152400"/>
                  <a:pt x="222994" y="304801"/>
                  <a:pt x="295075" y="333633"/>
                </a:cubicBezTo>
                <a:cubicBezTo>
                  <a:pt x="367156" y="362465"/>
                  <a:pt x="498961" y="127687"/>
                  <a:pt x="542210" y="172995"/>
                </a:cubicBezTo>
                <a:cubicBezTo>
                  <a:pt x="585459" y="218303"/>
                  <a:pt x="634886" y="562232"/>
                  <a:pt x="554567" y="605481"/>
                </a:cubicBezTo>
                <a:cubicBezTo>
                  <a:pt x="474248" y="648730"/>
                  <a:pt x="148854" y="413952"/>
                  <a:pt x="60297" y="432487"/>
                </a:cubicBezTo>
                <a:cubicBezTo>
                  <a:pt x="-28260" y="451022"/>
                  <a:pt x="573" y="665206"/>
                  <a:pt x="23227" y="716692"/>
                </a:cubicBezTo>
                <a:cubicBezTo>
                  <a:pt x="45881" y="768178"/>
                  <a:pt x="169448" y="677563"/>
                  <a:pt x="196221" y="741406"/>
                </a:cubicBezTo>
                <a:cubicBezTo>
                  <a:pt x="222994" y="805249"/>
                  <a:pt x="128259" y="1060622"/>
                  <a:pt x="183864" y="1099752"/>
                </a:cubicBezTo>
                <a:cubicBezTo>
                  <a:pt x="239470" y="1138882"/>
                  <a:pt x="457773" y="932935"/>
                  <a:pt x="529854" y="976184"/>
                </a:cubicBezTo>
                <a:cubicBezTo>
                  <a:pt x="601935" y="1019433"/>
                  <a:pt x="651362" y="1289222"/>
                  <a:pt x="616351" y="1359244"/>
                </a:cubicBezTo>
                <a:cubicBezTo>
                  <a:pt x="581340" y="1429266"/>
                  <a:pt x="334205" y="1324233"/>
                  <a:pt x="319789" y="1396314"/>
                </a:cubicBezTo>
                <a:cubicBezTo>
                  <a:pt x="305373" y="1468395"/>
                  <a:pt x="418643" y="1789671"/>
                  <a:pt x="529854" y="1791730"/>
                </a:cubicBezTo>
                <a:cubicBezTo>
                  <a:pt x="641065" y="1793789"/>
                  <a:pt x="879962" y="1445741"/>
                  <a:pt x="987054" y="1408671"/>
                </a:cubicBezTo>
                <a:cubicBezTo>
                  <a:pt x="1094146" y="1371601"/>
                  <a:pt x="1162108" y="1484870"/>
                  <a:pt x="1172405" y="1569308"/>
                </a:cubicBezTo>
                <a:cubicBezTo>
                  <a:pt x="1182702" y="1653746"/>
                  <a:pt x="1096204" y="1832920"/>
                  <a:pt x="1048837" y="1915298"/>
                </a:cubicBezTo>
                <a:cubicBezTo>
                  <a:pt x="1001470" y="1997676"/>
                  <a:pt x="851130" y="1991498"/>
                  <a:pt x="888200" y="2063579"/>
                </a:cubicBezTo>
                <a:cubicBezTo>
                  <a:pt x="925270" y="2135660"/>
                  <a:pt x="1166227" y="2329249"/>
                  <a:pt x="1271259" y="2347784"/>
                </a:cubicBezTo>
                <a:cubicBezTo>
                  <a:pt x="1376291" y="2366319"/>
                  <a:pt x="1447342" y="2270554"/>
                  <a:pt x="1518394" y="217479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B342AB-4944-8346-9F04-4248A5B2E882}"/>
              </a:ext>
            </a:extLst>
          </p:cNvPr>
          <p:cNvCxnSpPr/>
          <p:nvPr/>
        </p:nvCxnSpPr>
        <p:spPr>
          <a:xfrm>
            <a:off x="3408092" y="4335733"/>
            <a:ext cx="22242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7E7653-C46C-584C-A8A5-89CFFB8420BF}"/>
              </a:ext>
            </a:extLst>
          </p:cNvPr>
          <p:cNvCxnSpPr/>
          <p:nvPr/>
        </p:nvCxnSpPr>
        <p:spPr>
          <a:xfrm>
            <a:off x="3412208" y="4525204"/>
            <a:ext cx="222421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31516B-D032-3847-8C0C-9A3ED7410E1B}"/>
              </a:ext>
            </a:extLst>
          </p:cNvPr>
          <p:cNvSpPr/>
          <p:nvPr/>
        </p:nvSpPr>
        <p:spPr>
          <a:xfrm>
            <a:off x="3609527" y="4386704"/>
            <a:ext cx="679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Overfit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EB7EE8-E1EF-814C-BACE-32294A4AB0A2}"/>
              </a:ext>
            </a:extLst>
          </p:cNvPr>
          <p:cNvSpPr/>
          <p:nvPr/>
        </p:nvSpPr>
        <p:spPr>
          <a:xfrm>
            <a:off x="3609527" y="4194076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Good fit</a:t>
            </a:r>
          </a:p>
        </p:txBody>
      </p:sp>
      <p:sp>
        <p:nvSpPr>
          <p:cNvPr id="164" name="Arc 163">
            <a:extLst>
              <a:ext uri="{FF2B5EF4-FFF2-40B4-BE49-F238E27FC236}">
                <a16:creationId xmlns:a16="http://schemas.microsoft.com/office/drawing/2014/main" id="{6D7FE197-C1B3-EA47-8302-32F9C4FF0DEB}"/>
              </a:ext>
            </a:extLst>
          </p:cNvPr>
          <p:cNvSpPr/>
          <p:nvPr/>
        </p:nvSpPr>
        <p:spPr>
          <a:xfrm rot="18019219">
            <a:off x="7466637" y="2742693"/>
            <a:ext cx="2791769" cy="467189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43DEE6-029C-2E4D-8F1B-6615E4D45320}"/>
              </a:ext>
            </a:extLst>
          </p:cNvPr>
          <p:cNvSpPr>
            <a:spLocks noChangeAspect="1"/>
          </p:cNvSpPr>
          <p:nvPr/>
        </p:nvSpPr>
        <p:spPr>
          <a:xfrm rot="21104677">
            <a:off x="7916482" y="268511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72B66AE-8FBE-A846-9DEF-DB7BCC406D01}"/>
              </a:ext>
            </a:extLst>
          </p:cNvPr>
          <p:cNvSpPr>
            <a:spLocks noChangeAspect="1"/>
          </p:cNvSpPr>
          <p:nvPr/>
        </p:nvSpPr>
        <p:spPr>
          <a:xfrm rot="21104677">
            <a:off x="8245681" y="257467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A0D731D-5988-C54A-87BC-C0E1A01EF307}"/>
              </a:ext>
            </a:extLst>
          </p:cNvPr>
          <p:cNvSpPr>
            <a:spLocks noChangeAspect="1"/>
          </p:cNvSpPr>
          <p:nvPr/>
        </p:nvSpPr>
        <p:spPr>
          <a:xfrm rot="21104677">
            <a:off x="8248148" y="3131154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6BA3C08-B4A6-814E-90EF-2BC70F3A6EBE}"/>
              </a:ext>
            </a:extLst>
          </p:cNvPr>
          <p:cNvSpPr>
            <a:spLocks noChangeAspect="1"/>
          </p:cNvSpPr>
          <p:nvPr/>
        </p:nvSpPr>
        <p:spPr>
          <a:xfrm rot="21104677">
            <a:off x="7536778" y="3452072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52C4E4F-B21E-6A4D-962C-02511A40082C}"/>
              </a:ext>
            </a:extLst>
          </p:cNvPr>
          <p:cNvSpPr>
            <a:spLocks noChangeAspect="1"/>
          </p:cNvSpPr>
          <p:nvPr/>
        </p:nvSpPr>
        <p:spPr>
          <a:xfrm rot="21104677">
            <a:off x="7587284" y="2646014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9B414FE-4A5F-FE4D-AE4C-110E4CA78711}"/>
              </a:ext>
            </a:extLst>
          </p:cNvPr>
          <p:cNvSpPr>
            <a:spLocks noChangeAspect="1"/>
          </p:cNvSpPr>
          <p:nvPr/>
        </p:nvSpPr>
        <p:spPr>
          <a:xfrm rot="21104677">
            <a:off x="9226766" y="298983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C11AB2E-A504-B747-8EAD-E18086FB1FDE}"/>
              </a:ext>
            </a:extLst>
          </p:cNvPr>
          <p:cNvSpPr>
            <a:spLocks noChangeAspect="1"/>
          </p:cNvSpPr>
          <p:nvPr/>
        </p:nvSpPr>
        <p:spPr>
          <a:xfrm rot="21104677">
            <a:off x="7438574" y="317895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C0D04C2-9124-614E-AB2D-5D648B85A911}"/>
              </a:ext>
            </a:extLst>
          </p:cNvPr>
          <p:cNvSpPr>
            <a:spLocks noChangeAspect="1"/>
          </p:cNvSpPr>
          <p:nvPr/>
        </p:nvSpPr>
        <p:spPr>
          <a:xfrm rot="21104677">
            <a:off x="7178696" y="28522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CF3F536-8723-4D45-89EC-0DD7C6311D89}"/>
              </a:ext>
            </a:extLst>
          </p:cNvPr>
          <p:cNvSpPr>
            <a:spLocks noChangeAspect="1"/>
          </p:cNvSpPr>
          <p:nvPr/>
        </p:nvSpPr>
        <p:spPr>
          <a:xfrm rot="21104677">
            <a:off x="8670825" y="3053587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F059E8D-4BD1-8A44-85C3-F2572E6D9E32}"/>
              </a:ext>
            </a:extLst>
          </p:cNvPr>
          <p:cNvSpPr>
            <a:spLocks noChangeAspect="1"/>
          </p:cNvSpPr>
          <p:nvPr/>
        </p:nvSpPr>
        <p:spPr>
          <a:xfrm rot="21104677">
            <a:off x="8341072" y="287488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43E2506B-BB5D-9343-98FC-BBBC61F7BDF7}"/>
              </a:ext>
            </a:extLst>
          </p:cNvPr>
          <p:cNvSpPr>
            <a:spLocks noChangeAspect="1"/>
          </p:cNvSpPr>
          <p:nvPr/>
        </p:nvSpPr>
        <p:spPr>
          <a:xfrm rot="21104677">
            <a:off x="8906190" y="279729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00F6328-A3C9-6749-831E-32A17073EBE3}"/>
              </a:ext>
            </a:extLst>
          </p:cNvPr>
          <p:cNvSpPr>
            <a:spLocks noChangeAspect="1"/>
          </p:cNvSpPr>
          <p:nvPr/>
        </p:nvSpPr>
        <p:spPr>
          <a:xfrm rot="21104677">
            <a:off x="8605215" y="260738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Triangle 193">
            <a:extLst>
              <a:ext uri="{FF2B5EF4-FFF2-40B4-BE49-F238E27FC236}">
                <a16:creationId xmlns:a16="http://schemas.microsoft.com/office/drawing/2014/main" id="{D7691E19-42EB-0A46-A7E3-6A49FA9F418A}"/>
              </a:ext>
            </a:extLst>
          </p:cNvPr>
          <p:cNvSpPr>
            <a:spLocks noChangeAspect="1"/>
          </p:cNvSpPr>
          <p:nvPr/>
        </p:nvSpPr>
        <p:spPr>
          <a:xfrm rot="20866781">
            <a:off x="7787448" y="314870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EC1028F-8532-C848-B715-B3BBAF51F01C}"/>
              </a:ext>
            </a:extLst>
          </p:cNvPr>
          <p:cNvSpPr>
            <a:spLocks noChangeAspect="1"/>
          </p:cNvSpPr>
          <p:nvPr/>
        </p:nvSpPr>
        <p:spPr>
          <a:xfrm rot="21104677">
            <a:off x="8885592" y="3680396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06E194CB-D862-6347-801C-F288425A2241}"/>
              </a:ext>
            </a:extLst>
          </p:cNvPr>
          <p:cNvSpPr>
            <a:spLocks noChangeAspect="1"/>
          </p:cNvSpPr>
          <p:nvPr/>
        </p:nvSpPr>
        <p:spPr>
          <a:xfrm rot="21104677">
            <a:off x="7281464" y="254916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7D39907A-EB77-444A-BD89-C8F0A8AD119C}"/>
              </a:ext>
            </a:extLst>
          </p:cNvPr>
          <p:cNvSpPr>
            <a:spLocks noChangeAspect="1"/>
          </p:cNvSpPr>
          <p:nvPr/>
        </p:nvSpPr>
        <p:spPr>
          <a:xfrm rot="21104677">
            <a:off x="7949421" y="230114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A2EE9B3-6BB3-B649-82EC-4BC6C045A1A8}"/>
              </a:ext>
            </a:extLst>
          </p:cNvPr>
          <p:cNvSpPr>
            <a:spLocks noChangeAspect="1"/>
          </p:cNvSpPr>
          <p:nvPr/>
        </p:nvSpPr>
        <p:spPr>
          <a:xfrm rot="21104677">
            <a:off x="9232785" y="330483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Triangle 200">
            <a:extLst>
              <a:ext uri="{FF2B5EF4-FFF2-40B4-BE49-F238E27FC236}">
                <a16:creationId xmlns:a16="http://schemas.microsoft.com/office/drawing/2014/main" id="{C32A9EF2-55B0-1B41-A232-BB59D293B499}"/>
              </a:ext>
            </a:extLst>
          </p:cNvPr>
          <p:cNvSpPr>
            <a:spLocks noChangeAspect="1"/>
          </p:cNvSpPr>
          <p:nvPr/>
        </p:nvSpPr>
        <p:spPr>
          <a:xfrm rot="20866781">
            <a:off x="8456061" y="324079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7816356B-304D-4B46-992C-516F0796CB5C}"/>
              </a:ext>
            </a:extLst>
          </p:cNvPr>
          <p:cNvSpPr/>
          <p:nvPr/>
        </p:nvSpPr>
        <p:spPr>
          <a:xfrm rot="7397193">
            <a:off x="7374205" y="2397474"/>
            <a:ext cx="1518394" cy="2350103"/>
          </a:xfrm>
          <a:custGeom>
            <a:avLst/>
            <a:gdLst>
              <a:gd name="connsiteX0" fmla="*/ 109724 w 1518394"/>
              <a:gd name="connsiteY0" fmla="*/ 0 h 2350103"/>
              <a:gd name="connsiteX1" fmla="*/ 295075 w 1518394"/>
              <a:gd name="connsiteY1" fmla="*/ 333633 h 2350103"/>
              <a:gd name="connsiteX2" fmla="*/ 542210 w 1518394"/>
              <a:gd name="connsiteY2" fmla="*/ 172995 h 2350103"/>
              <a:gd name="connsiteX3" fmla="*/ 554567 w 1518394"/>
              <a:gd name="connsiteY3" fmla="*/ 605481 h 2350103"/>
              <a:gd name="connsiteX4" fmla="*/ 60297 w 1518394"/>
              <a:gd name="connsiteY4" fmla="*/ 432487 h 2350103"/>
              <a:gd name="connsiteX5" fmla="*/ 23227 w 1518394"/>
              <a:gd name="connsiteY5" fmla="*/ 716692 h 2350103"/>
              <a:gd name="connsiteX6" fmla="*/ 196221 w 1518394"/>
              <a:gd name="connsiteY6" fmla="*/ 741406 h 2350103"/>
              <a:gd name="connsiteX7" fmla="*/ 183864 w 1518394"/>
              <a:gd name="connsiteY7" fmla="*/ 1099752 h 2350103"/>
              <a:gd name="connsiteX8" fmla="*/ 529854 w 1518394"/>
              <a:gd name="connsiteY8" fmla="*/ 976184 h 2350103"/>
              <a:gd name="connsiteX9" fmla="*/ 616351 w 1518394"/>
              <a:gd name="connsiteY9" fmla="*/ 1359244 h 2350103"/>
              <a:gd name="connsiteX10" fmla="*/ 319789 w 1518394"/>
              <a:gd name="connsiteY10" fmla="*/ 1396314 h 2350103"/>
              <a:gd name="connsiteX11" fmla="*/ 529854 w 1518394"/>
              <a:gd name="connsiteY11" fmla="*/ 1791730 h 2350103"/>
              <a:gd name="connsiteX12" fmla="*/ 987054 w 1518394"/>
              <a:gd name="connsiteY12" fmla="*/ 1408671 h 2350103"/>
              <a:gd name="connsiteX13" fmla="*/ 1172405 w 1518394"/>
              <a:gd name="connsiteY13" fmla="*/ 1569308 h 2350103"/>
              <a:gd name="connsiteX14" fmla="*/ 1048837 w 1518394"/>
              <a:gd name="connsiteY14" fmla="*/ 1915298 h 2350103"/>
              <a:gd name="connsiteX15" fmla="*/ 888200 w 1518394"/>
              <a:gd name="connsiteY15" fmla="*/ 2063579 h 2350103"/>
              <a:gd name="connsiteX16" fmla="*/ 1271259 w 1518394"/>
              <a:gd name="connsiteY16" fmla="*/ 2347784 h 2350103"/>
              <a:gd name="connsiteX17" fmla="*/ 1518394 w 1518394"/>
              <a:gd name="connsiteY17" fmla="*/ 2174790 h 23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8394" h="2350103">
                <a:moveTo>
                  <a:pt x="109724" y="0"/>
                </a:moveTo>
                <a:cubicBezTo>
                  <a:pt x="166359" y="152400"/>
                  <a:pt x="222994" y="304801"/>
                  <a:pt x="295075" y="333633"/>
                </a:cubicBezTo>
                <a:cubicBezTo>
                  <a:pt x="367156" y="362465"/>
                  <a:pt x="498961" y="127687"/>
                  <a:pt x="542210" y="172995"/>
                </a:cubicBezTo>
                <a:cubicBezTo>
                  <a:pt x="585459" y="218303"/>
                  <a:pt x="634886" y="562232"/>
                  <a:pt x="554567" y="605481"/>
                </a:cubicBezTo>
                <a:cubicBezTo>
                  <a:pt x="474248" y="648730"/>
                  <a:pt x="148854" y="413952"/>
                  <a:pt x="60297" y="432487"/>
                </a:cubicBezTo>
                <a:cubicBezTo>
                  <a:pt x="-28260" y="451022"/>
                  <a:pt x="573" y="665206"/>
                  <a:pt x="23227" y="716692"/>
                </a:cubicBezTo>
                <a:cubicBezTo>
                  <a:pt x="45881" y="768178"/>
                  <a:pt x="169448" y="677563"/>
                  <a:pt x="196221" y="741406"/>
                </a:cubicBezTo>
                <a:cubicBezTo>
                  <a:pt x="222994" y="805249"/>
                  <a:pt x="128259" y="1060622"/>
                  <a:pt x="183864" y="1099752"/>
                </a:cubicBezTo>
                <a:cubicBezTo>
                  <a:pt x="239470" y="1138882"/>
                  <a:pt x="457773" y="932935"/>
                  <a:pt x="529854" y="976184"/>
                </a:cubicBezTo>
                <a:cubicBezTo>
                  <a:pt x="601935" y="1019433"/>
                  <a:pt x="651362" y="1289222"/>
                  <a:pt x="616351" y="1359244"/>
                </a:cubicBezTo>
                <a:cubicBezTo>
                  <a:pt x="581340" y="1429266"/>
                  <a:pt x="334205" y="1324233"/>
                  <a:pt x="319789" y="1396314"/>
                </a:cubicBezTo>
                <a:cubicBezTo>
                  <a:pt x="305373" y="1468395"/>
                  <a:pt x="418643" y="1789671"/>
                  <a:pt x="529854" y="1791730"/>
                </a:cubicBezTo>
                <a:cubicBezTo>
                  <a:pt x="641065" y="1793789"/>
                  <a:pt x="879962" y="1445741"/>
                  <a:pt x="987054" y="1408671"/>
                </a:cubicBezTo>
                <a:cubicBezTo>
                  <a:pt x="1094146" y="1371601"/>
                  <a:pt x="1162108" y="1484870"/>
                  <a:pt x="1172405" y="1569308"/>
                </a:cubicBezTo>
                <a:cubicBezTo>
                  <a:pt x="1182702" y="1653746"/>
                  <a:pt x="1096204" y="1832920"/>
                  <a:pt x="1048837" y="1915298"/>
                </a:cubicBezTo>
                <a:cubicBezTo>
                  <a:pt x="1001470" y="1997676"/>
                  <a:pt x="851130" y="1991498"/>
                  <a:pt x="888200" y="2063579"/>
                </a:cubicBezTo>
                <a:cubicBezTo>
                  <a:pt x="925270" y="2135660"/>
                  <a:pt x="1166227" y="2329249"/>
                  <a:pt x="1271259" y="2347784"/>
                </a:cubicBezTo>
                <a:cubicBezTo>
                  <a:pt x="1376291" y="2366319"/>
                  <a:pt x="1447342" y="2270554"/>
                  <a:pt x="1518394" y="217479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11B76FD-EEF0-274B-B0B5-BE174EAD3D9C}"/>
              </a:ext>
            </a:extLst>
          </p:cNvPr>
          <p:cNvSpPr/>
          <p:nvPr/>
        </p:nvSpPr>
        <p:spPr>
          <a:xfrm>
            <a:off x="9560910" y="4421143"/>
            <a:ext cx="679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Overfit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287C080-4EBD-B741-B63E-EA852E5903B8}"/>
              </a:ext>
            </a:extLst>
          </p:cNvPr>
          <p:cNvSpPr/>
          <p:nvPr/>
        </p:nvSpPr>
        <p:spPr>
          <a:xfrm>
            <a:off x="9560910" y="4228515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Good fit</a:t>
            </a:r>
          </a:p>
        </p:txBody>
      </p:sp>
      <p:sp>
        <p:nvSpPr>
          <p:cNvPr id="214" name="Triangle 213">
            <a:extLst>
              <a:ext uri="{FF2B5EF4-FFF2-40B4-BE49-F238E27FC236}">
                <a16:creationId xmlns:a16="http://schemas.microsoft.com/office/drawing/2014/main" id="{AEA6BD5C-C502-DC42-95F7-1413DC5A9FFF}"/>
              </a:ext>
            </a:extLst>
          </p:cNvPr>
          <p:cNvSpPr>
            <a:spLocks noChangeAspect="1"/>
          </p:cNvSpPr>
          <p:nvPr/>
        </p:nvSpPr>
        <p:spPr>
          <a:xfrm rot="20866781">
            <a:off x="7559596" y="324835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Triangle 214">
            <a:extLst>
              <a:ext uri="{FF2B5EF4-FFF2-40B4-BE49-F238E27FC236}">
                <a16:creationId xmlns:a16="http://schemas.microsoft.com/office/drawing/2014/main" id="{928DC317-C8C7-6E49-952E-D1602AA398E7}"/>
              </a:ext>
            </a:extLst>
          </p:cNvPr>
          <p:cNvSpPr>
            <a:spLocks noChangeAspect="1"/>
          </p:cNvSpPr>
          <p:nvPr/>
        </p:nvSpPr>
        <p:spPr>
          <a:xfrm rot="20866781">
            <a:off x="7657412" y="37130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Triangle 217">
            <a:extLst>
              <a:ext uri="{FF2B5EF4-FFF2-40B4-BE49-F238E27FC236}">
                <a16:creationId xmlns:a16="http://schemas.microsoft.com/office/drawing/2014/main" id="{F2471890-4164-944E-8609-BBC683A17E4D}"/>
              </a:ext>
            </a:extLst>
          </p:cNvPr>
          <p:cNvSpPr>
            <a:spLocks noChangeAspect="1"/>
          </p:cNvSpPr>
          <p:nvPr/>
        </p:nvSpPr>
        <p:spPr>
          <a:xfrm rot="20866781">
            <a:off x="7429373" y="386065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Triangle 219">
            <a:extLst>
              <a:ext uri="{FF2B5EF4-FFF2-40B4-BE49-F238E27FC236}">
                <a16:creationId xmlns:a16="http://schemas.microsoft.com/office/drawing/2014/main" id="{F0504872-2B41-8F47-8347-2842F6178AE3}"/>
              </a:ext>
            </a:extLst>
          </p:cNvPr>
          <p:cNvSpPr>
            <a:spLocks noChangeAspect="1"/>
          </p:cNvSpPr>
          <p:nvPr/>
        </p:nvSpPr>
        <p:spPr>
          <a:xfrm rot="20866781">
            <a:off x="7997138" y="406372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Triangle 220">
            <a:extLst>
              <a:ext uri="{FF2B5EF4-FFF2-40B4-BE49-F238E27FC236}">
                <a16:creationId xmlns:a16="http://schemas.microsoft.com/office/drawing/2014/main" id="{92128681-763F-AE41-BBFE-99BE82212628}"/>
              </a:ext>
            </a:extLst>
          </p:cNvPr>
          <p:cNvSpPr>
            <a:spLocks noChangeAspect="1"/>
          </p:cNvSpPr>
          <p:nvPr/>
        </p:nvSpPr>
        <p:spPr>
          <a:xfrm rot="20866781">
            <a:off x="8022105" y="375675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Triangle 222">
            <a:extLst>
              <a:ext uri="{FF2B5EF4-FFF2-40B4-BE49-F238E27FC236}">
                <a16:creationId xmlns:a16="http://schemas.microsoft.com/office/drawing/2014/main" id="{BA0DCAFA-9D54-2548-A006-5D9E681A2BEF}"/>
              </a:ext>
            </a:extLst>
          </p:cNvPr>
          <p:cNvSpPr>
            <a:spLocks noChangeAspect="1"/>
          </p:cNvSpPr>
          <p:nvPr/>
        </p:nvSpPr>
        <p:spPr>
          <a:xfrm rot="20866781">
            <a:off x="8413027" y="383366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Triangle 223">
            <a:extLst>
              <a:ext uri="{FF2B5EF4-FFF2-40B4-BE49-F238E27FC236}">
                <a16:creationId xmlns:a16="http://schemas.microsoft.com/office/drawing/2014/main" id="{B75235B0-73B4-814E-A143-AAD356878616}"/>
              </a:ext>
            </a:extLst>
          </p:cNvPr>
          <p:cNvSpPr>
            <a:spLocks noChangeAspect="1"/>
          </p:cNvSpPr>
          <p:nvPr/>
        </p:nvSpPr>
        <p:spPr>
          <a:xfrm rot="20866781">
            <a:off x="8652720" y="399660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Triangle 224">
            <a:extLst>
              <a:ext uri="{FF2B5EF4-FFF2-40B4-BE49-F238E27FC236}">
                <a16:creationId xmlns:a16="http://schemas.microsoft.com/office/drawing/2014/main" id="{98B6DEB8-EADD-8746-8417-41C80CFABF6A}"/>
              </a:ext>
            </a:extLst>
          </p:cNvPr>
          <p:cNvSpPr>
            <a:spLocks noChangeAspect="1"/>
          </p:cNvSpPr>
          <p:nvPr/>
        </p:nvSpPr>
        <p:spPr>
          <a:xfrm rot="20866781">
            <a:off x="8968566" y="400480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Triangle 225">
            <a:extLst>
              <a:ext uri="{FF2B5EF4-FFF2-40B4-BE49-F238E27FC236}">
                <a16:creationId xmlns:a16="http://schemas.microsoft.com/office/drawing/2014/main" id="{57FE80FC-A2CE-C741-8153-722B86E575CD}"/>
              </a:ext>
            </a:extLst>
          </p:cNvPr>
          <p:cNvSpPr>
            <a:spLocks noChangeAspect="1"/>
          </p:cNvSpPr>
          <p:nvPr/>
        </p:nvSpPr>
        <p:spPr>
          <a:xfrm rot="20866781">
            <a:off x="7118675" y="374625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Triangle 226">
            <a:extLst>
              <a:ext uri="{FF2B5EF4-FFF2-40B4-BE49-F238E27FC236}">
                <a16:creationId xmlns:a16="http://schemas.microsoft.com/office/drawing/2014/main" id="{A3C23154-8387-754B-85EA-6C8673C4AB67}"/>
              </a:ext>
            </a:extLst>
          </p:cNvPr>
          <p:cNvSpPr>
            <a:spLocks noChangeAspect="1"/>
          </p:cNvSpPr>
          <p:nvPr/>
        </p:nvSpPr>
        <p:spPr>
          <a:xfrm rot="20866781">
            <a:off x="7803347" y="341404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Triangle 228">
            <a:extLst>
              <a:ext uri="{FF2B5EF4-FFF2-40B4-BE49-F238E27FC236}">
                <a16:creationId xmlns:a16="http://schemas.microsoft.com/office/drawing/2014/main" id="{F9F07B23-635E-2E4A-979D-949A635A34DC}"/>
              </a:ext>
            </a:extLst>
          </p:cNvPr>
          <p:cNvSpPr>
            <a:spLocks noChangeAspect="1"/>
          </p:cNvSpPr>
          <p:nvPr/>
        </p:nvSpPr>
        <p:spPr>
          <a:xfrm rot="20866781">
            <a:off x="8473678" y="36218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Triangle 229">
            <a:extLst>
              <a:ext uri="{FF2B5EF4-FFF2-40B4-BE49-F238E27FC236}">
                <a16:creationId xmlns:a16="http://schemas.microsoft.com/office/drawing/2014/main" id="{3F171FB1-1B7F-F940-9A93-4A1D2A76B762}"/>
              </a:ext>
            </a:extLst>
          </p:cNvPr>
          <p:cNvSpPr>
            <a:spLocks noChangeAspect="1"/>
          </p:cNvSpPr>
          <p:nvPr/>
        </p:nvSpPr>
        <p:spPr>
          <a:xfrm rot="20866781">
            <a:off x="8244407" y="360325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195C3CAF-FBB1-0B4C-AEF9-D49F9A1971EF}"/>
              </a:ext>
            </a:extLst>
          </p:cNvPr>
          <p:cNvSpPr>
            <a:spLocks noChangeAspect="1"/>
          </p:cNvSpPr>
          <p:nvPr/>
        </p:nvSpPr>
        <p:spPr>
          <a:xfrm rot="20866781">
            <a:off x="8305209" y="431476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Triangle 233">
            <a:extLst>
              <a:ext uri="{FF2B5EF4-FFF2-40B4-BE49-F238E27FC236}">
                <a16:creationId xmlns:a16="http://schemas.microsoft.com/office/drawing/2014/main" id="{4D0DD176-9E5C-D048-988C-C6285FAC6928}"/>
              </a:ext>
            </a:extLst>
          </p:cNvPr>
          <p:cNvSpPr>
            <a:spLocks noChangeAspect="1"/>
          </p:cNvSpPr>
          <p:nvPr/>
        </p:nvSpPr>
        <p:spPr>
          <a:xfrm rot="20866781">
            <a:off x="7712524" y="417486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Triangle 234">
            <a:extLst>
              <a:ext uri="{FF2B5EF4-FFF2-40B4-BE49-F238E27FC236}">
                <a16:creationId xmlns:a16="http://schemas.microsoft.com/office/drawing/2014/main" id="{C751F704-1EBD-AF45-AB00-D7741EF16517}"/>
              </a:ext>
            </a:extLst>
          </p:cNvPr>
          <p:cNvSpPr>
            <a:spLocks noChangeAspect="1"/>
          </p:cNvSpPr>
          <p:nvPr/>
        </p:nvSpPr>
        <p:spPr>
          <a:xfrm rot="20866781">
            <a:off x="7297599" y="418607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5432F7CB-F05D-644C-927D-5BB56BD0A86B}"/>
              </a:ext>
            </a:extLst>
          </p:cNvPr>
          <p:cNvSpPr>
            <a:spLocks noChangeAspect="1"/>
          </p:cNvSpPr>
          <p:nvPr/>
        </p:nvSpPr>
        <p:spPr>
          <a:xfrm rot="7397193">
            <a:off x="9451894" y="3754431"/>
            <a:ext cx="82590" cy="144000"/>
          </a:xfrm>
          <a:custGeom>
            <a:avLst/>
            <a:gdLst>
              <a:gd name="connsiteX0" fmla="*/ 0 w 383060"/>
              <a:gd name="connsiteY0" fmla="*/ 0 h 667888"/>
              <a:gd name="connsiteX1" fmla="*/ 37071 w 383060"/>
              <a:gd name="connsiteY1" fmla="*/ 667265 h 667888"/>
              <a:gd name="connsiteX2" fmla="*/ 37071 w 383060"/>
              <a:gd name="connsiteY2" fmla="*/ 123567 h 667888"/>
              <a:gd name="connsiteX3" fmla="*/ 383060 w 383060"/>
              <a:gd name="connsiteY3" fmla="*/ 259492 h 66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0" h="667888">
                <a:moveTo>
                  <a:pt x="0" y="0"/>
                </a:moveTo>
                <a:cubicBezTo>
                  <a:pt x="15446" y="323335"/>
                  <a:pt x="30893" y="646671"/>
                  <a:pt x="37071" y="667265"/>
                </a:cubicBezTo>
                <a:cubicBezTo>
                  <a:pt x="43249" y="687859"/>
                  <a:pt x="-20594" y="191529"/>
                  <a:pt x="37071" y="123567"/>
                </a:cubicBezTo>
                <a:cubicBezTo>
                  <a:pt x="94736" y="55605"/>
                  <a:pt x="238898" y="157548"/>
                  <a:pt x="383060" y="25949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0388402-E925-3E4D-A963-F2CDD3A41043}"/>
              </a:ext>
            </a:extLst>
          </p:cNvPr>
          <p:cNvCxnSpPr/>
          <p:nvPr/>
        </p:nvCxnSpPr>
        <p:spPr>
          <a:xfrm>
            <a:off x="9359475" y="4370172"/>
            <a:ext cx="22242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5383D90-6DC3-FC46-A037-5082DE6963FF}"/>
              </a:ext>
            </a:extLst>
          </p:cNvPr>
          <p:cNvCxnSpPr/>
          <p:nvPr/>
        </p:nvCxnSpPr>
        <p:spPr>
          <a:xfrm>
            <a:off x="9363591" y="4559643"/>
            <a:ext cx="222421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5628245-A738-F944-87D8-966404193A6B}"/>
              </a:ext>
            </a:extLst>
          </p:cNvPr>
          <p:cNvSpPr>
            <a:spLocks noChangeAspect="1"/>
          </p:cNvSpPr>
          <p:nvPr/>
        </p:nvSpPr>
        <p:spPr>
          <a:xfrm rot="21104677">
            <a:off x="7980331" y="308605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258B826-4A17-9D4C-A5C8-CA52BEFDC9D2}"/>
              </a:ext>
            </a:extLst>
          </p:cNvPr>
          <p:cNvSpPr>
            <a:spLocks noChangeAspect="1"/>
          </p:cNvSpPr>
          <p:nvPr/>
        </p:nvSpPr>
        <p:spPr>
          <a:xfrm rot="21104677">
            <a:off x="6896914" y="340178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C8B4C092-96CB-3042-AE2A-364E89DBB90F}"/>
              </a:ext>
            </a:extLst>
          </p:cNvPr>
          <p:cNvSpPr>
            <a:spLocks noChangeAspect="1"/>
          </p:cNvSpPr>
          <p:nvPr/>
        </p:nvSpPr>
        <p:spPr>
          <a:xfrm rot="21104677">
            <a:off x="7185378" y="322014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A5D72BFC-6231-D244-9658-A39F094AE5AA}"/>
              </a:ext>
            </a:extLst>
          </p:cNvPr>
          <p:cNvSpPr>
            <a:spLocks noChangeAspect="1"/>
          </p:cNvSpPr>
          <p:nvPr/>
        </p:nvSpPr>
        <p:spPr>
          <a:xfrm rot="21104677">
            <a:off x="8651340" y="335617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37ECC86-EF3A-964A-A411-8E7A9957FC9A}"/>
              </a:ext>
            </a:extLst>
          </p:cNvPr>
          <p:cNvSpPr>
            <a:spLocks noChangeAspect="1"/>
          </p:cNvSpPr>
          <p:nvPr/>
        </p:nvSpPr>
        <p:spPr>
          <a:xfrm rot="21104677">
            <a:off x="8918334" y="331768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Triangle 244">
            <a:extLst>
              <a:ext uri="{FF2B5EF4-FFF2-40B4-BE49-F238E27FC236}">
                <a16:creationId xmlns:a16="http://schemas.microsoft.com/office/drawing/2014/main" id="{B5EF624F-FA88-9B4B-B10D-992FB4029941}"/>
              </a:ext>
            </a:extLst>
          </p:cNvPr>
          <p:cNvSpPr>
            <a:spLocks noChangeAspect="1"/>
          </p:cNvSpPr>
          <p:nvPr/>
        </p:nvSpPr>
        <p:spPr>
          <a:xfrm rot="20866781">
            <a:off x="7214335" y="353714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Rounded Rectangle 245" descr="訓練集&#10;">
            <a:extLst>
              <a:ext uri="{FF2B5EF4-FFF2-40B4-BE49-F238E27FC236}">
                <a16:creationId xmlns:a16="http://schemas.microsoft.com/office/drawing/2014/main" id="{6D371FA5-0DE0-2A43-BE41-E7B883B9B5B2}"/>
              </a:ext>
            </a:extLst>
          </p:cNvPr>
          <p:cNvSpPr/>
          <p:nvPr/>
        </p:nvSpPr>
        <p:spPr>
          <a:xfrm>
            <a:off x="3420795" y="2316324"/>
            <a:ext cx="1089771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訓練集</a:t>
            </a:r>
          </a:p>
        </p:txBody>
      </p:sp>
      <p:sp>
        <p:nvSpPr>
          <p:cNvPr id="247" name="Rounded Rectangle 246" descr="訓練集&#10;">
            <a:extLst>
              <a:ext uri="{FF2B5EF4-FFF2-40B4-BE49-F238E27FC236}">
                <a16:creationId xmlns:a16="http://schemas.microsoft.com/office/drawing/2014/main" id="{C3E2984B-2D1E-3044-8BC0-72906A31AE2F}"/>
              </a:ext>
            </a:extLst>
          </p:cNvPr>
          <p:cNvSpPr/>
          <p:nvPr/>
        </p:nvSpPr>
        <p:spPr>
          <a:xfrm>
            <a:off x="9364800" y="2342954"/>
            <a:ext cx="1089771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測試集</a:t>
            </a:r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1629</TotalTime>
  <Words>92</Words>
  <Application>Microsoft Macintosh PowerPoint</Application>
  <PresentationFormat>Widescreen</PresentationFormat>
  <Paragraphs>27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137</cp:revision>
  <dcterms:created xsi:type="dcterms:W3CDTF">2015-08-18T02:51:41Z</dcterms:created>
  <dcterms:modified xsi:type="dcterms:W3CDTF">2021-08-13T10:04:19Z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